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-120" y="-708"/>
      </p:cViewPr>
      <p:guideLst>
        <p:guide orient="horz" pos="3110"/>
        <p:guide pos="5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human\Desktop\KakaoTalk_20240122_152415108.mp4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KakaoTalk_20240122_152415108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984077" y="2018581"/>
            <a:ext cx="13507248" cy="721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</Words>
  <Application>Microsoft Office PowerPoint</Application>
  <PresentationFormat>사용자 지정</PresentationFormat>
  <Paragraphs>20</Paragraphs>
  <Slides>20</Slides>
  <Notes>20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TitlesOfParts>
  <Company>mangoboard.net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따릉이</dc:title>
  <dc:subject>Presentation</dc:subject>
  <dc:creator>mangoboard.net_34129194</dc:creator>
  <cp:lastModifiedBy>human</cp:lastModifiedBy>
  <cp:revision>2</cp:revision>
  <dcterms:created xsi:type="dcterms:W3CDTF">2024-01-22T08:12:25Z</dcterms:created>
  <dcterms:modified xsi:type="dcterms:W3CDTF">2024-01-22T08:15:13Z</dcterms:modified>
</cp:coreProperties>
</file>